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66" r:id="rId3"/>
    <p:sldId id="258" r:id="rId4"/>
    <p:sldId id="259" r:id="rId5"/>
    <p:sldId id="265" r:id="rId6"/>
    <p:sldId id="267" r:id="rId7"/>
    <p:sldId id="260" r:id="rId8"/>
    <p:sldId id="261" r:id="rId9"/>
    <p:sldId id="262" r:id="rId10"/>
    <p:sldId id="263" r:id="rId11"/>
    <p:sldId id="264" r:id="rId12"/>
    <p:sldId id="270" r:id="rId13"/>
  </p:sldIdLst>
  <p:sldSz cx="9144000" cy="5143500" type="screen16x9"/>
  <p:notesSz cx="6858000" cy="9144000"/>
  <p:embeddedFontLst>
    <p:embeddedFont>
      <p:font typeface="NanumGothic ExtraBold" panose="020B0600000101010101" charset="-127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113" autoAdjust="0"/>
  </p:normalViewPr>
  <p:slideViewPr>
    <p:cSldViewPr snapToGrid="0">
      <p:cViewPr varScale="1">
        <p:scale>
          <a:sx n="101" d="100"/>
          <a:sy n="101" d="100"/>
        </p:scale>
        <p:origin x="115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804FB5-7817-48FC-9439-CC77A0E4FD0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F0D2D73-80BC-40C4-827D-F677AEB1C3B7}">
      <dgm:prSet phldrT="[텍스트]"/>
      <dgm:spPr/>
      <dgm:t>
        <a:bodyPr/>
        <a:lstStyle/>
        <a:p>
          <a:pPr latinLnBrk="1"/>
          <a:r>
            <a:rPr lang="ko-KR" altLang="en-US" dirty="0"/>
            <a:t>주제 선정</a:t>
          </a:r>
        </a:p>
      </dgm:t>
    </dgm:pt>
    <dgm:pt modelId="{D27EDE08-9136-473E-B486-C4AC59B00454}" type="parTrans" cxnId="{C6B4D0A3-1473-49E7-AB93-FE70533B9E6D}">
      <dgm:prSet/>
      <dgm:spPr/>
      <dgm:t>
        <a:bodyPr/>
        <a:lstStyle/>
        <a:p>
          <a:pPr latinLnBrk="1"/>
          <a:endParaRPr lang="ko-KR" altLang="en-US"/>
        </a:p>
      </dgm:t>
    </dgm:pt>
    <dgm:pt modelId="{B1F7093B-8BC2-4457-8F4C-C3C180D98A12}" type="sibTrans" cxnId="{C6B4D0A3-1473-49E7-AB93-FE70533B9E6D}">
      <dgm:prSet/>
      <dgm:spPr/>
      <dgm:t>
        <a:bodyPr/>
        <a:lstStyle/>
        <a:p>
          <a:pPr latinLnBrk="1"/>
          <a:endParaRPr lang="ko-KR" altLang="en-US"/>
        </a:p>
      </dgm:t>
    </dgm:pt>
    <dgm:pt modelId="{0F6E8734-4A9B-4B23-A878-9258E9A2BDDF}">
      <dgm:prSet phldrT="[텍스트]"/>
      <dgm:spPr/>
      <dgm:t>
        <a:bodyPr/>
        <a:lstStyle/>
        <a:p>
          <a:pPr latinLnBrk="1"/>
          <a:r>
            <a:rPr lang="ko-KR" altLang="en-US" dirty="0"/>
            <a:t>사전 학습</a:t>
          </a:r>
        </a:p>
      </dgm:t>
    </dgm:pt>
    <dgm:pt modelId="{6B884CE5-AE68-4538-A182-CD194E413B45}" type="parTrans" cxnId="{7CD7DF08-9C8B-4950-AA87-CD39CC7E1F3F}">
      <dgm:prSet/>
      <dgm:spPr/>
      <dgm:t>
        <a:bodyPr/>
        <a:lstStyle/>
        <a:p>
          <a:pPr latinLnBrk="1"/>
          <a:endParaRPr lang="ko-KR" altLang="en-US"/>
        </a:p>
      </dgm:t>
    </dgm:pt>
    <dgm:pt modelId="{1DADE100-9E30-4E7C-9C5B-0E08C345851F}" type="sibTrans" cxnId="{7CD7DF08-9C8B-4950-AA87-CD39CC7E1F3F}">
      <dgm:prSet/>
      <dgm:spPr/>
      <dgm:t>
        <a:bodyPr/>
        <a:lstStyle/>
        <a:p>
          <a:pPr latinLnBrk="1"/>
          <a:endParaRPr lang="ko-KR" altLang="en-US"/>
        </a:p>
      </dgm:t>
    </dgm:pt>
    <dgm:pt modelId="{432EDB52-68E0-4F2B-834F-088AB3841BEA}">
      <dgm:prSet phldrT="[텍스트]"/>
      <dgm:spPr/>
      <dgm:t>
        <a:bodyPr/>
        <a:lstStyle/>
        <a:p>
          <a:pPr latinLnBrk="1"/>
          <a:r>
            <a:rPr lang="ko-KR" altLang="en-US" dirty="0"/>
            <a:t>문제 선정 및 추가 학습</a:t>
          </a:r>
        </a:p>
      </dgm:t>
    </dgm:pt>
    <dgm:pt modelId="{54BCEF0B-3F46-492C-9F6C-1ACD1B241765}" type="parTrans" cxnId="{00C6D7BF-0060-4AC0-827B-A196E3AF1BB4}">
      <dgm:prSet/>
      <dgm:spPr/>
      <dgm:t>
        <a:bodyPr/>
        <a:lstStyle/>
        <a:p>
          <a:pPr latinLnBrk="1"/>
          <a:endParaRPr lang="ko-KR" altLang="en-US"/>
        </a:p>
      </dgm:t>
    </dgm:pt>
    <dgm:pt modelId="{D52BE43F-5B5F-4066-949E-DC0B026A20C8}" type="sibTrans" cxnId="{00C6D7BF-0060-4AC0-827B-A196E3AF1BB4}">
      <dgm:prSet/>
      <dgm:spPr/>
      <dgm:t>
        <a:bodyPr/>
        <a:lstStyle/>
        <a:p>
          <a:pPr latinLnBrk="1"/>
          <a:endParaRPr lang="ko-KR" altLang="en-US"/>
        </a:p>
      </dgm:t>
    </dgm:pt>
    <dgm:pt modelId="{FE1C512A-5CCD-4812-ADCB-11D5BB100D14}">
      <dgm:prSet phldrT="[텍스트]"/>
      <dgm:spPr/>
      <dgm:t>
        <a:bodyPr/>
        <a:lstStyle/>
        <a:p>
          <a:pPr latinLnBrk="1"/>
          <a:r>
            <a:rPr lang="ko-KR" altLang="en-US" dirty="0"/>
            <a:t>코딩</a:t>
          </a:r>
        </a:p>
      </dgm:t>
    </dgm:pt>
    <dgm:pt modelId="{7094DA08-E7BC-471A-87B0-06559E8D31A8}" type="parTrans" cxnId="{63E637E1-6666-42EB-80F0-461463C1665C}">
      <dgm:prSet/>
      <dgm:spPr/>
      <dgm:t>
        <a:bodyPr/>
        <a:lstStyle/>
        <a:p>
          <a:pPr latinLnBrk="1"/>
          <a:endParaRPr lang="ko-KR" altLang="en-US"/>
        </a:p>
      </dgm:t>
    </dgm:pt>
    <dgm:pt modelId="{BA7FB800-D66D-42B2-89CF-EC2E8265E1C1}" type="sibTrans" cxnId="{63E637E1-6666-42EB-80F0-461463C1665C}">
      <dgm:prSet/>
      <dgm:spPr/>
      <dgm:t>
        <a:bodyPr/>
        <a:lstStyle/>
        <a:p>
          <a:pPr latinLnBrk="1"/>
          <a:endParaRPr lang="ko-KR" altLang="en-US"/>
        </a:p>
      </dgm:t>
    </dgm:pt>
    <dgm:pt modelId="{35749A13-B548-4AD7-BDD2-174CD6D45D99}" type="pres">
      <dgm:prSet presAssocID="{E9804FB5-7817-48FC-9439-CC77A0E4FD08}" presName="Name0" presStyleCnt="0">
        <dgm:presLayoutVars>
          <dgm:dir/>
          <dgm:resizeHandles val="exact"/>
        </dgm:presLayoutVars>
      </dgm:prSet>
      <dgm:spPr/>
    </dgm:pt>
    <dgm:pt modelId="{F9DACFB1-B6CC-454F-9B04-637E05D7F51B}" type="pres">
      <dgm:prSet presAssocID="{4F0D2D73-80BC-40C4-827D-F677AEB1C3B7}" presName="node" presStyleLbl="node1" presStyleIdx="0" presStyleCnt="4">
        <dgm:presLayoutVars>
          <dgm:bulletEnabled val="1"/>
        </dgm:presLayoutVars>
      </dgm:prSet>
      <dgm:spPr/>
    </dgm:pt>
    <dgm:pt modelId="{6055775F-79E8-4E63-A814-CB14C875C462}" type="pres">
      <dgm:prSet presAssocID="{B1F7093B-8BC2-4457-8F4C-C3C180D98A12}" presName="sibTrans" presStyleLbl="sibTrans2D1" presStyleIdx="0" presStyleCnt="3"/>
      <dgm:spPr/>
    </dgm:pt>
    <dgm:pt modelId="{A46E5FC2-55E0-4F12-BF1B-6304AAC1A91D}" type="pres">
      <dgm:prSet presAssocID="{B1F7093B-8BC2-4457-8F4C-C3C180D98A12}" presName="connectorText" presStyleLbl="sibTrans2D1" presStyleIdx="0" presStyleCnt="3"/>
      <dgm:spPr/>
    </dgm:pt>
    <dgm:pt modelId="{8A1B18BE-FF0A-4651-B4BD-CF153F22E7D0}" type="pres">
      <dgm:prSet presAssocID="{0F6E8734-4A9B-4B23-A878-9258E9A2BDDF}" presName="node" presStyleLbl="node1" presStyleIdx="1" presStyleCnt="4">
        <dgm:presLayoutVars>
          <dgm:bulletEnabled val="1"/>
        </dgm:presLayoutVars>
      </dgm:prSet>
      <dgm:spPr/>
    </dgm:pt>
    <dgm:pt modelId="{05490EA1-0A91-47E6-932E-C9ACE9158307}" type="pres">
      <dgm:prSet presAssocID="{1DADE100-9E30-4E7C-9C5B-0E08C345851F}" presName="sibTrans" presStyleLbl="sibTrans2D1" presStyleIdx="1" presStyleCnt="3"/>
      <dgm:spPr/>
    </dgm:pt>
    <dgm:pt modelId="{BCF81BB2-E767-4637-ACE5-A66B9C8C3CF2}" type="pres">
      <dgm:prSet presAssocID="{1DADE100-9E30-4E7C-9C5B-0E08C345851F}" presName="connectorText" presStyleLbl="sibTrans2D1" presStyleIdx="1" presStyleCnt="3"/>
      <dgm:spPr/>
    </dgm:pt>
    <dgm:pt modelId="{40FCC08E-DDC0-4CF8-A223-09498AAF61D9}" type="pres">
      <dgm:prSet presAssocID="{432EDB52-68E0-4F2B-834F-088AB3841BEA}" presName="node" presStyleLbl="node1" presStyleIdx="2" presStyleCnt="4" custScaleX="110355">
        <dgm:presLayoutVars>
          <dgm:bulletEnabled val="1"/>
        </dgm:presLayoutVars>
      </dgm:prSet>
      <dgm:spPr/>
    </dgm:pt>
    <dgm:pt modelId="{B6689D79-A2E7-427A-9F25-FE7C92F86375}" type="pres">
      <dgm:prSet presAssocID="{D52BE43F-5B5F-4066-949E-DC0B026A20C8}" presName="sibTrans" presStyleLbl="sibTrans2D1" presStyleIdx="2" presStyleCnt="3"/>
      <dgm:spPr/>
    </dgm:pt>
    <dgm:pt modelId="{3B459E77-5A2D-4A9D-B9F4-33DAB76A33DA}" type="pres">
      <dgm:prSet presAssocID="{D52BE43F-5B5F-4066-949E-DC0B026A20C8}" presName="connectorText" presStyleLbl="sibTrans2D1" presStyleIdx="2" presStyleCnt="3"/>
      <dgm:spPr/>
    </dgm:pt>
    <dgm:pt modelId="{AC9E7043-181E-4514-949D-88D7617A6D33}" type="pres">
      <dgm:prSet presAssocID="{FE1C512A-5CCD-4812-ADCB-11D5BB100D14}" presName="node" presStyleLbl="node1" presStyleIdx="3" presStyleCnt="4">
        <dgm:presLayoutVars>
          <dgm:bulletEnabled val="1"/>
        </dgm:presLayoutVars>
      </dgm:prSet>
      <dgm:spPr/>
    </dgm:pt>
  </dgm:ptLst>
  <dgm:cxnLst>
    <dgm:cxn modelId="{7CD7DF08-9C8B-4950-AA87-CD39CC7E1F3F}" srcId="{E9804FB5-7817-48FC-9439-CC77A0E4FD08}" destId="{0F6E8734-4A9B-4B23-A878-9258E9A2BDDF}" srcOrd="1" destOrd="0" parTransId="{6B884CE5-AE68-4538-A182-CD194E413B45}" sibTransId="{1DADE100-9E30-4E7C-9C5B-0E08C345851F}"/>
    <dgm:cxn modelId="{205ABE28-2722-4ACE-B2D3-DC01CB395731}" type="presOf" srcId="{D52BE43F-5B5F-4066-949E-DC0B026A20C8}" destId="{B6689D79-A2E7-427A-9F25-FE7C92F86375}" srcOrd="0" destOrd="0" presId="urn:microsoft.com/office/officeart/2005/8/layout/process1"/>
    <dgm:cxn modelId="{CFC2D634-8DD5-4B9E-A4D3-8A3088E7FEE2}" type="presOf" srcId="{1DADE100-9E30-4E7C-9C5B-0E08C345851F}" destId="{BCF81BB2-E767-4637-ACE5-A66B9C8C3CF2}" srcOrd="1" destOrd="0" presId="urn:microsoft.com/office/officeart/2005/8/layout/process1"/>
    <dgm:cxn modelId="{020B5A43-60A8-418C-B458-961AAAF3F458}" type="presOf" srcId="{B1F7093B-8BC2-4457-8F4C-C3C180D98A12}" destId="{A46E5FC2-55E0-4F12-BF1B-6304AAC1A91D}" srcOrd="1" destOrd="0" presId="urn:microsoft.com/office/officeart/2005/8/layout/process1"/>
    <dgm:cxn modelId="{4AA61064-1F83-4986-BD3C-B87CC9BF9BF3}" type="presOf" srcId="{D52BE43F-5B5F-4066-949E-DC0B026A20C8}" destId="{3B459E77-5A2D-4A9D-B9F4-33DAB76A33DA}" srcOrd="1" destOrd="0" presId="urn:microsoft.com/office/officeart/2005/8/layout/process1"/>
    <dgm:cxn modelId="{47129345-797A-487B-B327-943EE03B6764}" type="presOf" srcId="{E9804FB5-7817-48FC-9439-CC77A0E4FD08}" destId="{35749A13-B548-4AD7-BDD2-174CD6D45D99}" srcOrd="0" destOrd="0" presId="urn:microsoft.com/office/officeart/2005/8/layout/process1"/>
    <dgm:cxn modelId="{39BA4A4D-F9EB-4C84-B23B-1C614BEE03FD}" type="presOf" srcId="{B1F7093B-8BC2-4457-8F4C-C3C180D98A12}" destId="{6055775F-79E8-4E63-A814-CB14C875C462}" srcOrd="0" destOrd="0" presId="urn:microsoft.com/office/officeart/2005/8/layout/process1"/>
    <dgm:cxn modelId="{4ECA524D-9FF1-47EE-8B0B-DE6958D88ADA}" type="presOf" srcId="{1DADE100-9E30-4E7C-9C5B-0E08C345851F}" destId="{05490EA1-0A91-47E6-932E-C9ACE9158307}" srcOrd="0" destOrd="0" presId="urn:microsoft.com/office/officeart/2005/8/layout/process1"/>
    <dgm:cxn modelId="{B3753376-928F-4393-B11B-ABEBF72093DF}" type="presOf" srcId="{0F6E8734-4A9B-4B23-A878-9258E9A2BDDF}" destId="{8A1B18BE-FF0A-4651-B4BD-CF153F22E7D0}" srcOrd="0" destOrd="0" presId="urn:microsoft.com/office/officeart/2005/8/layout/process1"/>
    <dgm:cxn modelId="{531A9556-A288-4F25-B3F7-F566A2A407F2}" type="presOf" srcId="{FE1C512A-5CCD-4812-ADCB-11D5BB100D14}" destId="{AC9E7043-181E-4514-949D-88D7617A6D33}" srcOrd="0" destOrd="0" presId="urn:microsoft.com/office/officeart/2005/8/layout/process1"/>
    <dgm:cxn modelId="{C6B4D0A3-1473-49E7-AB93-FE70533B9E6D}" srcId="{E9804FB5-7817-48FC-9439-CC77A0E4FD08}" destId="{4F0D2D73-80BC-40C4-827D-F677AEB1C3B7}" srcOrd="0" destOrd="0" parTransId="{D27EDE08-9136-473E-B486-C4AC59B00454}" sibTransId="{B1F7093B-8BC2-4457-8F4C-C3C180D98A12}"/>
    <dgm:cxn modelId="{00C6D7BF-0060-4AC0-827B-A196E3AF1BB4}" srcId="{E9804FB5-7817-48FC-9439-CC77A0E4FD08}" destId="{432EDB52-68E0-4F2B-834F-088AB3841BEA}" srcOrd="2" destOrd="0" parTransId="{54BCEF0B-3F46-492C-9F6C-1ACD1B241765}" sibTransId="{D52BE43F-5B5F-4066-949E-DC0B026A20C8}"/>
    <dgm:cxn modelId="{6A10B8D8-23DD-4C30-8CFB-6F5FFF85F335}" type="presOf" srcId="{4F0D2D73-80BC-40C4-827D-F677AEB1C3B7}" destId="{F9DACFB1-B6CC-454F-9B04-637E05D7F51B}" srcOrd="0" destOrd="0" presId="urn:microsoft.com/office/officeart/2005/8/layout/process1"/>
    <dgm:cxn modelId="{63E637E1-6666-42EB-80F0-461463C1665C}" srcId="{E9804FB5-7817-48FC-9439-CC77A0E4FD08}" destId="{FE1C512A-5CCD-4812-ADCB-11D5BB100D14}" srcOrd="3" destOrd="0" parTransId="{7094DA08-E7BC-471A-87B0-06559E8D31A8}" sibTransId="{BA7FB800-D66D-42B2-89CF-EC2E8265E1C1}"/>
    <dgm:cxn modelId="{E6A707E4-6460-4216-B778-DACAAA005B20}" type="presOf" srcId="{432EDB52-68E0-4F2B-834F-088AB3841BEA}" destId="{40FCC08E-DDC0-4CF8-A223-09498AAF61D9}" srcOrd="0" destOrd="0" presId="urn:microsoft.com/office/officeart/2005/8/layout/process1"/>
    <dgm:cxn modelId="{53EA615D-559F-4C0B-97AB-F9B30B7E04DC}" type="presParOf" srcId="{35749A13-B548-4AD7-BDD2-174CD6D45D99}" destId="{F9DACFB1-B6CC-454F-9B04-637E05D7F51B}" srcOrd="0" destOrd="0" presId="urn:microsoft.com/office/officeart/2005/8/layout/process1"/>
    <dgm:cxn modelId="{21A2572D-CC1A-4286-B33C-8AD915F39496}" type="presParOf" srcId="{35749A13-B548-4AD7-BDD2-174CD6D45D99}" destId="{6055775F-79E8-4E63-A814-CB14C875C462}" srcOrd="1" destOrd="0" presId="urn:microsoft.com/office/officeart/2005/8/layout/process1"/>
    <dgm:cxn modelId="{96B3719E-8018-47A7-A8A6-C68A291FB099}" type="presParOf" srcId="{6055775F-79E8-4E63-A814-CB14C875C462}" destId="{A46E5FC2-55E0-4F12-BF1B-6304AAC1A91D}" srcOrd="0" destOrd="0" presId="urn:microsoft.com/office/officeart/2005/8/layout/process1"/>
    <dgm:cxn modelId="{95496CDD-D67D-40DB-84E3-FACAC8AC0B59}" type="presParOf" srcId="{35749A13-B548-4AD7-BDD2-174CD6D45D99}" destId="{8A1B18BE-FF0A-4651-B4BD-CF153F22E7D0}" srcOrd="2" destOrd="0" presId="urn:microsoft.com/office/officeart/2005/8/layout/process1"/>
    <dgm:cxn modelId="{3F051856-D9C2-46CD-B425-854E47CB3529}" type="presParOf" srcId="{35749A13-B548-4AD7-BDD2-174CD6D45D99}" destId="{05490EA1-0A91-47E6-932E-C9ACE9158307}" srcOrd="3" destOrd="0" presId="urn:microsoft.com/office/officeart/2005/8/layout/process1"/>
    <dgm:cxn modelId="{4323C2D7-8A08-4BF8-A05B-56988968FA0C}" type="presParOf" srcId="{05490EA1-0A91-47E6-932E-C9ACE9158307}" destId="{BCF81BB2-E767-4637-ACE5-A66B9C8C3CF2}" srcOrd="0" destOrd="0" presId="urn:microsoft.com/office/officeart/2005/8/layout/process1"/>
    <dgm:cxn modelId="{760797F8-9E77-46DD-BC58-3D754F70822D}" type="presParOf" srcId="{35749A13-B548-4AD7-BDD2-174CD6D45D99}" destId="{40FCC08E-DDC0-4CF8-A223-09498AAF61D9}" srcOrd="4" destOrd="0" presId="urn:microsoft.com/office/officeart/2005/8/layout/process1"/>
    <dgm:cxn modelId="{8E47C043-8714-4195-92D0-7EA58C299A6A}" type="presParOf" srcId="{35749A13-B548-4AD7-BDD2-174CD6D45D99}" destId="{B6689D79-A2E7-427A-9F25-FE7C92F86375}" srcOrd="5" destOrd="0" presId="urn:microsoft.com/office/officeart/2005/8/layout/process1"/>
    <dgm:cxn modelId="{7E06A1EA-C9F2-4482-9A5A-3A2C131A03FC}" type="presParOf" srcId="{B6689D79-A2E7-427A-9F25-FE7C92F86375}" destId="{3B459E77-5A2D-4A9D-B9F4-33DAB76A33DA}" srcOrd="0" destOrd="0" presId="urn:microsoft.com/office/officeart/2005/8/layout/process1"/>
    <dgm:cxn modelId="{A4780575-CE25-4FC4-8676-63D5370AB45C}" type="presParOf" srcId="{35749A13-B548-4AD7-BDD2-174CD6D45D99}" destId="{AC9E7043-181E-4514-949D-88D7617A6D3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ACFB1-B6CC-454F-9B04-637E05D7F51B}">
      <dsp:nvSpPr>
        <dsp:cNvPr id="0" name=""/>
        <dsp:cNvSpPr/>
      </dsp:nvSpPr>
      <dsp:spPr>
        <a:xfrm>
          <a:off x="1555" y="1597768"/>
          <a:ext cx="1447439" cy="868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주제 선정</a:t>
          </a:r>
        </a:p>
      </dsp:txBody>
      <dsp:txXfrm>
        <a:off x="26991" y="1623204"/>
        <a:ext cx="1396567" cy="817591"/>
      </dsp:txXfrm>
    </dsp:sp>
    <dsp:sp modelId="{6055775F-79E8-4E63-A814-CB14C875C462}">
      <dsp:nvSpPr>
        <dsp:cNvPr id="0" name=""/>
        <dsp:cNvSpPr/>
      </dsp:nvSpPr>
      <dsp:spPr>
        <a:xfrm>
          <a:off x="1593738" y="1852517"/>
          <a:ext cx="306857" cy="3589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1593738" y="1924310"/>
        <a:ext cx="214800" cy="215378"/>
      </dsp:txXfrm>
    </dsp:sp>
    <dsp:sp modelId="{8A1B18BE-FF0A-4651-B4BD-CF153F22E7D0}">
      <dsp:nvSpPr>
        <dsp:cNvPr id="0" name=""/>
        <dsp:cNvSpPr/>
      </dsp:nvSpPr>
      <dsp:spPr>
        <a:xfrm>
          <a:off x="2027970" y="1597768"/>
          <a:ext cx="1447439" cy="868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사전 학습</a:t>
          </a:r>
        </a:p>
      </dsp:txBody>
      <dsp:txXfrm>
        <a:off x="2053406" y="1623204"/>
        <a:ext cx="1396567" cy="817591"/>
      </dsp:txXfrm>
    </dsp:sp>
    <dsp:sp modelId="{05490EA1-0A91-47E6-932E-C9ACE9158307}">
      <dsp:nvSpPr>
        <dsp:cNvPr id="0" name=""/>
        <dsp:cNvSpPr/>
      </dsp:nvSpPr>
      <dsp:spPr>
        <a:xfrm>
          <a:off x="3620153" y="1852517"/>
          <a:ext cx="306857" cy="3589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3620153" y="1924310"/>
        <a:ext cx="214800" cy="215378"/>
      </dsp:txXfrm>
    </dsp:sp>
    <dsp:sp modelId="{40FCC08E-DDC0-4CF8-A223-09498AAF61D9}">
      <dsp:nvSpPr>
        <dsp:cNvPr id="0" name=""/>
        <dsp:cNvSpPr/>
      </dsp:nvSpPr>
      <dsp:spPr>
        <a:xfrm>
          <a:off x="4054385" y="1597768"/>
          <a:ext cx="1597321" cy="868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문제 선정 및 추가 학습</a:t>
          </a:r>
        </a:p>
      </dsp:txBody>
      <dsp:txXfrm>
        <a:off x="4079821" y="1623204"/>
        <a:ext cx="1546449" cy="817591"/>
      </dsp:txXfrm>
    </dsp:sp>
    <dsp:sp modelId="{B6689D79-A2E7-427A-9F25-FE7C92F86375}">
      <dsp:nvSpPr>
        <dsp:cNvPr id="0" name=""/>
        <dsp:cNvSpPr/>
      </dsp:nvSpPr>
      <dsp:spPr>
        <a:xfrm>
          <a:off x="5796451" y="1852517"/>
          <a:ext cx="306857" cy="3589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5796451" y="1924310"/>
        <a:ext cx="214800" cy="215378"/>
      </dsp:txXfrm>
    </dsp:sp>
    <dsp:sp modelId="{AC9E7043-181E-4514-949D-88D7617A6D33}">
      <dsp:nvSpPr>
        <dsp:cNvPr id="0" name=""/>
        <dsp:cNvSpPr/>
      </dsp:nvSpPr>
      <dsp:spPr>
        <a:xfrm>
          <a:off x="6230683" y="1597768"/>
          <a:ext cx="1447439" cy="868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코딩</a:t>
          </a:r>
        </a:p>
      </dsp:txBody>
      <dsp:txXfrm>
        <a:off x="6256119" y="1623204"/>
        <a:ext cx="1396567" cy="817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654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659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557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Cv3</a:t>
            </a:r>
            <a:r>
              <a:rPr lang="ko-KR" altLang="en-US" dirty="0"/>
              <a:t>팀 발표입니다</a:t>
            </a:r>
            <a:r>
              <a:rPr lang="en-US" altLang="ko-KR" dirty="0"/>
              <a:t>. </a:t>
            </a:r>
            <a:r>
              <a:rPr lang="ko-KR" altLang="en-US" dirty="0"/>
              <a:t>저희는 </a:t>
            </a:r>
            <a:r>
              <a:rPr lang="ko-KR" altLang="en-US" dirty="0" err="1"/>
              <a:t>정승혁님</a:t>
            </a:r>
            <a:r>
              <a:rPr lang="en-US" altLang="ko-KR" dirty="0"/>
              <a:t>, </a:t>
            </a:r>
            <a:r>
              <a:rPr lang="ko-KR" altLang="en-US" dirty="0" err="1"/>
              <a:t>차수현님</a:t>
            </a:r>
            <a:r>
              <a:rPr lang="en-US" altLang="ko-KR" dirty="0"/>
              <a:t>, </a:t>
            </a:r>
            <a:r>
              <a:rPr lang="ko-KR" altLang="en-US" dirty="0"/>
              <a:t>김동영님</a:t>
            </a:r>
            <a:r>
              <a:rPr lang="en-US" altLang="ko-KR" dirty="0"/>
              <a:t>, </a:t>
            </a:r>
            <a:r>
              <a:rPr lang="ko-KR" altLang="en-US" dirty="0"/>
              <a:t>그리고 저 함정훈으로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저희는 </a:t>
            </a:r>
            <a:r>
              <a:rPr lang="ko-KR" altLang="en-US" dirty="0" err="1"/>
              <a:t>노션이랑</a:t>
            </a:r>
            <a:r>
              <a:rPr lang="ko-KR" altLang="en-US" dirty="0"/>
              <a:t> 대면 미팅으로 일정을 계획해서 진행하고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324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목차는 다음과 같습니다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참가할 대회는 </a:t>
            </a:r>
            <a:r>
              <a:rPr lang="en-US" altLang="ko-KR" dirty="0" err="1"/>
              <a:t>kaggle</a:t>
            </a:r>
            <a:r>
              <a:rPr lang="ko-KR" altLang="en-US" dirty="0"/>
              <a:t>에 있는 </a:t>
            </a:r>
            <a:r>
              <a:rPr lang="en-US" altLang="ko-KR" dirty="0" err="1"/>
              <a:t>HuBMAP</a:t>
            </a:r>
            <a:r>
              <a:rPr lang="en-US" altLang="ko-KR" dirty="0"/>
              <a:t> + HPA</a:t>
            </a:r>
            <a:br>
              <a:rPr lang="en-US" altLang="ko-KR" dirty="0"/>
            </a:br>
            <a:r>
              <a:rPr lang="en-US" altLang="ko-KR" dirty="0"/>
              <a:t>Hacking the Human Body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세포 조직 단위를 </a:t>
            </a:r>
            <a:r>
              <a:rPr lang="en-US" altLang="ko-KR" dirty="0"/>
              <a:t>segmentation </a:t>
            </a:r>
            <a:r>
              <a:rPr lang="ko-KR" altLang="en-US" dirty="0"/>
              <a:t>하는</a:t>
            </a:r>
            <a:r>
              <a:rPr lang="en-US" altLang="ko-KR" dirty="0"/>
              <a:t> </a:t>
            </a:r>
            <a:r>
              <a:rPr lang="ko-KR" altLang="en-US" dirty="0"/>
              <a:t>작업을 합니다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참가할 대회는 </a:t>
            </a:r>
            <a:r>
              <a:rPr lang="en-US" altLang="ko-KR" dirty="0" err="1"/>
              <a:t>kaggle</a:t>
            </a:r>
            <a:r>
              <a:rPr lang="ko-KR" altLang="en-US" dirty="0"/>
              <a:t>에 있는 </a:t>
            </a:r>
            <a:r>
              <a:rPr lang="en-US" altLang="ko-KR" dirty="0" err="1"/>
              <a:t>HuBMAP</a:t>
            </a:r>
            <a:r>
              <a:rPr lang="en-US" altLang="ko-KR" dirty="0"/>
              <a:t> + HPA</a:t>
            </a:r>
            <a:br>
              <a:rPr lang="en-US" altLang="ko-KR" dirty="0"/>
            </a:br>
            <a:r>
              <a:rPr lang="en-US" altLang="ko-KR" dirty="0"/>
              <a:t>Hacking the Human Body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세포 조직 단위를 </a:t>
            </a:r>
            <a:r>
              <a:rPr lang="en-US" altLang="ko-KR" dirty="0"/>
              <a:t>segmentation </a:t>
            </a:r>
            <a:r>
              <a:rPr lang="ko-KR" altLang="en-US" dirty="0"/>
              <a:t>하는</a:t>
            </a:r>
            <a:r>
              <a:rPr lang="en-US" altLang="ko-KR" dirty="0"/>
              <a:t> </a:t>
            </a:r>
            <a:r>
              <a:rPr lang="ko-KR" altLang="en-US" dirty="0"/>
              <a:t>작업을 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55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경과는 다음과 같은데</a:t>
            </a:r>
            <a:r>
              <a:rPr lang="en-US" altLang="ko-KR" dirty="0"/>
              <a:t>, </a:t>
            </a:r>
            <a:r>
              <a:rPr lang="ko-KR" altLang="en-US" dirty="0"/>
              <a:t>저희는 지금 문제 선정 및 추가 학습을 하고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8485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코드를 짜기에 앞서 사전학습으로 투표수가 많은 코드들을 분석해보는 시간을 가졌습니다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3552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특히 </a:t>
            </a:r>
            <a:r>
              <a:rPr lang="en-US" altLang="ko-KR" dirty="0"/>
              <a:t>EDA, </a:t>
            </a:r>
            <a:r>
              <a:rPr lang="en-US" altLang="ko-KR" dirty="0" err="1"/>
              <a:t>Unet</a:t>
            </a:r>
            <a:r>
              <a:rPr lang="en-US" altLang="ko-KR" dirty="0"/>
              <a:t>, Baseline </a:t>
            </a:r>
            <a:r>
              <a:rPr lang="ko-KR" altLang="en-US" dirty="0"/>
              <a:t>코드를 집중적으로 분석했습니다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8023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그렇게 사전 학습을 바탕으로 해결해야 되는 문제를 선정했습니다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712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CV 3</a:t>
            </a:r>
            <a:r>
              <a:rPr lang="ko-KR" altLang="en-US" sz="2500" b="1" dirty="0">
                <a:solidFill>
                  <a:srgbClr val="19264B"/>
                </a:solidFill>
              </a:rPr>
              <a:t>팀</a:t>
            </a:r>
            <a:endParaRPr lang="en-US" altLang="ko-KR"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7.26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함정훈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67496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경과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추가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C1AD21-7CEA-FA66-28AE-5F567F74EF82}"/>
              </a:ext>
            </a:extLst>
          </p:cNvPr>
          <p:cNvSpPr txBox="1"/>
          <p:nvPr/>
        </p:nvSpPr>
        <p:spPr>
          <a:xfrm>
            <a:off x="1408975" y="1100303"/>
            <a:ext cx="57307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문제 해결을 위한 추가 학습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모델링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  <a:p>
            <a:r>
              <a:rPr lang="en-US" altLang="ko-KR" dirty="0"/>
              <a:t>2.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조정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386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경과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앞으로의 계획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1AAFB-17B2-2777-473B-433B1A29143A}"/>
              </a:ext>
            </a:extLst>
          </p:cNvPr>
          <p:cNvSpPr txBox="1"/>
          <p:nvPr/>
        </p:nvSpPr>
        <p:spPr>
          <a:xfrm>
            <a:off x="1408974" y="1158766"/>
            <a:ext cx="6513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여태까지 모아온 정보를 바탕으로 코드를 짜고</a:t>
            </a:r>
            <a:r>
              <a:rPr lang="en-US" altLang="ko-KR" dirty="0"/>
              <a:t>, </a:t>
            </a:r>
            <a:r>
              <a:rPr lang="ko-KR" altLang="en-US" dirty="0"/>
              <a:t>성능을 비교해 볼 예정</a:t>
            </a:r>
          </a:p>
        </p:txBody>
      </p:sp>
    </p:spTree>
    <p:extLst>
      <p:ext uri="{BB962C8B-B14F-4D97-AF65-F5344CB8AC3E}">
        <p14:creationId xmlns:p14="http://schemas.microsoft.com/office/powerpoint/2010/main" val="154090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752193" y="2142962"/>
            <a:ext cx="3760076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r>
              <a:rPr lang="en-US" altLang="ko-KR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  <a:endParaRPr sz="3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1453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9AE5C81-DECD-626B-4F65-5F6AB841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799" y="89094"/>
            <a:ext cx="5216401" cy="496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75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D41E7E-A217-46AD-61B9-7E2767DFFF4F}"/>
              </a:ext>
            </a:extLst>
          </p:cNvPr>
          <p:cNvSpPr txBox="1"/>
          <p:nvPr/>
        </p:nvSpPr>
        <p:spPr>
          <a:xfrm>
            <a:off x="1408975" y="973411"/>
            <a:ext cx="63801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● 대회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● 경과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● 목표</a:t>
            </a:r>
            <a:endParaRPr lang="en-US" altLang="ko-K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대회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C0ACEED-55F9-DFD7-3A99-6DD9874B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1585912"/>
            <a:ext cx="53721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대회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ECDD61-CED4-1238-4BA6-5398ABC9A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672" y="1496296"/>
            <a:ext cx="2353003" cy="215295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ED74205-CB60-A8DF-F332-FCF608AC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08151"/>
            <a:ext cx="3867199" cy="392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856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경과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F7E50735-FC35-274C-E33B-3FB286A137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5243920"/>
              </p:ext>
            </p:extLst>
          </p:nvPr>
        </p:nvGraphicFramePr>
        <p:xfrm>
          <a:off x="1353963" y="539750"/>
          <a:ext cx="767967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1B1CD265-4509-4529-F5D0-051654F30C55}"/>
              </a:ext>
            </a:extLst>
          </p:cNvPr>
          <p:cNvSpPr/>
          <p:nvPr/>
        </p:nvSpPr>
        <p:spPr>
          <a:xfrm>
            <a:off x="5998723" y="1251625"/>
            <a:ext cx="466928" cy="7782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281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경과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사전학습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B18B001-8F6B-1EC1-B347-0AC569EA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845454"/>
            <a:ext cx="6372895" cy="381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8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경과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사전학습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273F1-C25F-A206-1DA6-233680158595}"/>
              </a:ext>
            </a:extLst>
          </p:cNvPr>
          <p:cNvSpPr txBox="1"/>
          <p:nvPr/>
        </p:nvSpPr>
        <p:spPr>
          <a:xfrm>
            <a:off x="1552903" y="1158766"/>
            <a:ext cx="66451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EDA</a:t>
            </a:r>
          </a:p>
          <a:p>
            <a:endParaRPr lang="en-US" altLang="ko-KR" dirty="0"/>
          </a:p>
          <a:p>
            <a:r>
              <a:rPr lang="en-US" altLang="ko-KR" dirty="0" err="1"/>
              <a:t>Unet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713344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5552657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경과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사전학습을 바탕으로 해결해야 되는 문제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AA881B-574A-FD64-B50D-FDFAB5620972}"/>
              </a:ext>
            </a:extLst>
          </p:cNvPr>
          <p:cNvSpPr txBox="1"/>
          <p:nvPr/>
        </p:nvSpPr>
        <p:spPr>
          <a:xfrm>
            <a:off x="1408974" y="1194054"/>
            <a:ext cx="702789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모든 이미지는 정사각형이지만 크기가 다르다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대부분의 이미지의 사이즈가 똑같지만 다른 사이즈의 이미지가 존재한다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이를 어떻게 통일하는지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성능을 높이기 위해 데이터를 </a:t>
            </a:r>
            <a:r>
              <a:rPr lang="ko-KR" altLang="en-US" dirty="0" err="1"/>
              <a:t>증강해야한다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증강하면 </a:t>
            </a:r>
            <a:r>
              <a:rPr lang="en-US" altLang="ko-KR" dirty="0" err="1"/>
              <a:t>rle</a:t>
            </a:r>
            <a:r>
              <a:rPr lang="en-US" altLang="ko-KR" dirty="0"/>
              <a:t> </a:t>
            </a:r>
            <a:r>
              <a:rPr lang="ko-KR" altLang="en-US" dirty="0"/>
              <a:t>데이터도 그대로 따라오는가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어떤 증강 방법을 사용하는가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이미지와 </a:t>
            </a:r>
            <a:r>
              <a:rPr lang="en-US" altLang="ko-KR" dirty="0"/>
              <a:t>tabular data</a:t>
            </a:r>
            <a:r>
              <a:rPr lang="ko-KR" altLang="en-US" dirty="0"/>
              <a:t>를 </a:t>
            </a:r>
            <a:r>
              <a:rPr lang="ko-KR" altLang="en-US" dirty="0" err="1"/>
              <a:t>합쳐야한다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어떤 방법으로 합치는가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성능 향상을 위한 기법들이 존재하는가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- </a:t>
            </a:r>
            <a:r>
              <a:rPr lang="en-US" altLang="ko-KR" dirty="0" err="1"/>
              <a:t>tta</a:t>
            </a:r>
            <a:r>
              <a:rPr lang="en-US" altLang="ko-KR" dirty="0"/>
              <a:t> </a:t>
            </a:r>
            <a:r>
              <a:rPr lang="ko-KR" altLang="en-US" dirty="0"/>
              <a:t>기법 </a:t>
            </a:r>
            <a:r>
              <a:rPr lang="en-US" altLang="ko-KR" dirty="0"/>
              <a:t>- segmentation</a:t>
            </a:r>
            <a:r>
              <a:rPr lang="ko-KR" altLang="en-US" dirty="0"/>
              <a:t>에도 사용가능한가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다른 기법들이 있는가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12797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278</Words>
  <Application>Microsoft Office PowerPoint</Application>
  <PresentationFormat>화면 슬라이드 쇼(16:9)</PresentationFormat>
  <Paragraphs>57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Arial</vt:lpstr>
      <vt:lpstr>NanumGothic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jhh6861@gmail.com</cp:lastModifiedBy>
  <cp:revision>9</cp:revision>
  <dcterms:modified xsi:type="dcterms:W3CDTF">2022-07-25T14:06:31Z</dcterms:modified>
</cp:coreProperties>
</file>